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69" r:id="rId6"/>
    <p:sldId id="270" r:id="rId7"/>
    <p:sldId id="268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71" r:id="rId31"/>
    <p:sldId id="295" r:id="rId32"/>
    <p:sldId id="297" r:id="rId33"/>
    <p:sldId id="298" r:id="rId34"/>
    <p:sldId id="296" r:id="rId35"/>
    <p:sldId id="299" r:id="rId36"/>
    <p:sldId id="301" r:id="rId37"/>
    <p:sldId id="300" r:id="rId38"/>
    <p:sldId id="302" r:id="rId39"/>
    <p:sldId id="258" r:id="rId40"/>
    <p:sldId id="262" r:id="rId41"/>
    <p:sldId id="261" r:id="rId42"/>
    <p:sldId id="260" r:id="rId43"/>
    <p:sldId id="259" r:id="rId44"/>
    <p:sldId id="264" r:id="rId45"/>
    <p:sldId id="265" r:id="rId46"/>
    <p:sldId id="26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/>
    <p:restoredTop sz="94548"/>
  </p:normalViewPr>
  <p:slideViewPr>
    <p:cSldViewPr snapToGrid="0" snapToObjects="1">
      <p:cViewPr>
        <p:scale>
          <a:sx n="100" d="100"/>
          <a:sy n="100" d="100"/>
        </p:scale>
        <p:origin x="18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ED424-CC68-3E46-82E4-792DBACA0803}" type="datetimeFigureOut">
              <a:rPr kumimoji="1" lang="ko-KR" altLang="en-US" smtClean="0"/>
              <a:t>2018. 12. 31.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3AAC-6AC9-C84D-9B40-6633092410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AWS </a:t>
            </a:r>
            <a:r>
              <a:rPr kumimoji="1" lang="en-US" altLang="ko-KR" dirty="0" err="1" smtClean="0"/>
              <a:t>IoT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기반 사물 인터넷 아키텍처 구현하기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4630738"/>
            <a:ext cx="9144000" cy="1655762"/>
          </a:xfrm>
        </p:spPr>
        <p:txBody>
          <a:bodyPr/>
          <a:lstStyle/>
          <a:p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주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이건테크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35000"/>
            <a:ext cx="10058400" cy="56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4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635000"/>
            <a:ext cx="10058400" cy="55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787400"/>
            <a:ext cx="10058400" cy="52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571500" y="2667000"/>
            <a:ext cx="11449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/>
              <a:t>AWS </a:t>
            </a:r>
            <a:r>
              <a:rPr kumimoji="1" lang="en-US" altLang="ko-KR" sz="4000" dirty="0" err="1" smtClean="0"/>
              <a:t>IoT</a:t>
            </a:r>
            <a:r>
              <a:rPr kumimoji="1" lang="en-US" altLang="ko-KR" sz="4000" dirty="0" smtClean="0"/>
              <a:t> Rule </a:t>
            </a:r>
            <a:r>
              <a:rPr kumimoji="1" lang="ko-KR" altLang="en-US" sz="4000" dirty="0" smtClean="0"/>
              <a:t>엔진을 통한 디바이스 데이터 활용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2428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571500" y="2667000"/>
            <a:ext cx="102066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 err="1" smtClean="0"/>
              <a:t>IoT</a:t>
            </a:r>
            <a:r>
              <a:rPr kumimoji="1" lang="en-US" altLang="ko-KR" sz="4000" b="1" dirty="0" smtClean="0"/>
              <a:t> </a:t>
            </a:r>
            <a:r>
              <a:rPr kumimoji="1" lang="ko-KR" altLang="en-US" sz="4000" b="1" dirty="0" smtClean="0"/>
              <a:t>데이터를 활용해서 하고 싶은 것들</a:t>
            </a:r>
            <a:endParaRPr kumimoji="1" lang="en-US" altLang="ko-KR" sz="4000" b="1" dirty="0" smtClean="0"/>
          </a:p>
          <a:p>
            <a:pPr marL="571500" indent="-571500">
              <a:buFontTx/>
              <a:buChar char="-"/>
            </a:pPr>
            <a:r>
              <a:rPr kumimoji="1" lang="ko-KR" altLang="en-US" sz="4000" dirty="0" smtClean="0"/>
              <a:t>디바이스 데이터에서 가치있는 정보 추출</a:t>
            </a:r>
            <a:endParaRPr kumimoji="1" lang="en-US" altLang="ko-KR" sz="4000" dirty="0" smtClean="0"/>
          </a:p>
          <a:p>
            <a:pPr marL="571500" indent="-571500">
              <a:buFontTx/>
              <a:buChar char="-"/>
            </a:pPr>
            <a:r>
              <a:rPr kumimoji="1" lang="ko-KR" altLang="en-US" sz="4000" dirty="0" smtClean="0"/>
              <a:t>수집된 데이터를 기반으로 머신러닝 예측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9610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117600"/>
            <a:ext cx="10058400" cy="43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7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71500"/>
            <a:ext cx="10058400" cy="55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3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533400"/>
            <a:ext cx="10058400" cy="57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7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711200"/>
            <a:ext cx="10058400" cy="55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6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546100"/>
            <a:ext cx="10058400" cy="58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244600" y="2044700"/>
            <a:ext cx="102427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/>
              <a:t>AWS </a:t>
            </a:r>
            <a:r>
              <a:rPr kumimoji="1" lang="en-US" altLang="ko-KR" sz="4000" dirty="0" err="1" smtClean="0"/>
              <a:t>IoT</a:t>
            </a:r>
            <a:r>
              <a:rPr kumimoji="1" lang="en-US" altLang="ko-KR" sz="4000" dirty="0" smtClean="0"/>
              <a:t> </a:t>
            </a:r>
            <a:r>
              <a:rPr kumimoji="1" lang="ko-KR" altLang="en-US" sz="4000" dirty="0" smtClean="0"/>
              <a:t>살펴보기</a:t>
            </a:r>
            <a:endParaRPr kumimoji="1" lang="en-US" altLang="ko-KR" sz="4000" dirty="0" smtClean="0"/>
          </a:p>
          <a:p>
            <a:r>
              <a:rPr kumimoji="1" lang="en-US" altLang="ko-KR" sz="4000" dirty="0" smtClean="0"/>
              <a:t>AWS </a:t>
            </a:r>
            <a:r>
              <a:rPr kumimoji="1" lang="en-US" altLang="ko-KR" sz="4000" dirty="0" err="1" smtClean="0"/>
              <a:t>IoT</a:t>
            </a:r>
            <a:r>
              <a:rPr kumimoji="1" lang="en-US" altLang="ko-KR" sz="4000" dirty="0" smtClean="0"/>
              <a:t> Rule</a:t>
            </a:r>
            <a:r>
              <a:rPr kumimoji="1" lang="ko-KR" altLang="en-US" sz="4000" dirty="0" smtClean="0"/>
              <a:t>을 통한 디바이스 데이터 활용</a:t>
            </a:r>
            <a:endParaRPr kumimoji="1" lang="en-US" altLang="ko-KR" sz="4000" dirty="0" smtClean="0"/>
          </a:p>
          <a:p>
            <a:r>
              <a:rPr kumimoji="1" lang="ko-KR" altLang="en-US" sz="4000" dirty="0" smtClean="0"/>
              <a:t>디바이스 데이터 특징에 따른 접근 방법</a:t>
            </a:r>
            <a:endParaRPr kumimoji="1" lang="en-US" altLang="ko-KR" sz="4000" dirty="0" smtClean="0"/>
          </a:p>
          <a:p>
            <a:r>
              <a:rPr kumimoji="1" lang="ko-KR" altLang="en-US" sz="4000" dirty="0" smtClean="0"/>
              <a:t>로컬 </a:t>
            </a:r>
            <a:r>
              <a:rPr kumimoji="1" lang="en-US" altLang="ko-KR" sz="4000" dirty="0" err="1" smtClean="0"/>
              <a:t>IoT</a:t>
            </a:r>
            <a:r>
              <a:rPr kumimoji="1" lang="en-US" altLang="ko-KR" sz="4000" dirty="0" smtClean="0"/>
              <a:t>, AWS </a:t>
            </a:r>
            <a:r>
              <a:rPr kumimoji="1" lang="en-US" altLang="ko-KR" sz="4000" dirty="0" err="1" smtClean="0"/>
              <a:t>Greengrass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584200"/>
            <a:ext cx="10058400" cy="55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58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457200"/>
            <a:ext cx="10058400" cy="56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609600"/>
            <a:ext cx="10058400" cy="57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8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660400"/>
            <a:ext cx="10058400" cy="53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635000"/>
            <a:ext cx="10058400" cy="530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546100"/>
            <a:ext cx="10058400" cy="57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87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36600"/>
            <a:ext cx="10058400" cy="55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0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533400"/>
            <a:ext cx="10058400" cy="551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72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31800"/>
            <a:ext cx="10058400" cy="56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46100"/>
            <a:ext cx="10058400" cy="55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82600"/>
            <a:ext cx="10058400" cy="58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9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1892300" y="2933700"/>
            <a:ext cx="911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smtClean="0"/>
              <a:t>디바이스 데이터 특징에 따른 접근방법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20700"/>
            <a:ext cx="10058400" cy="57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33400"/>
            <a:ext cx="10058400" cy="5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1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1892300" y="2933700"/>
            <a:ext cx="6434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smtClean="0"/>
              <a:t>로컬 </a:t>
            </a:r>
            <a:r>
              <a:rPr kumimoji="1" lang="en-US" altLang="ko-KR" sz="4000" dirty="0" err="1" smtClean="0"/>
              <a:t>IoT</a:t>
            </a:r>
            <a:r>
              <a:rPr kumimoji="1" lang="en-US" altLang="ko-KR" sz="4000" dirty="0" smtClean="0"/>
              <a:t> , AWS </a:t>
            </a:r>
            <a:r>
              <a:rPr kumimoji="1" lang="en-US" altLang="ko-KR" sz="4000" dirty="0" err="1" smtClean="0"/>
              <a:t>Greengrass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01175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584200"/>
            <a:ext cx="10058400" cy="55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7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711200"/>
            <a:ext cx="10058400" cy="53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1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571500"/>
            <a:ext cx="10058400" cy="53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1" y="812801"/>
            <a:ext cx="11241498" cy="52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98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482600"/>
            <a:ext cx="10058400" cy="54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61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" y="305867"/>
            <a:ext cx="10058400" cy="56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508000"/>
            <a:ext cx="10058400" cy="56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94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44" y="430346"/>
            <a:ext cx="10058400" cy="537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27" y="369948"/>
            <a:ext cx="10058400" cy="56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2" y="506449"/>
            <a:ext cx="10058400" cy="54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26" y="527971"/>
            <a:ext cx="10058400" cy="55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27" y="617646"/>
            <a:ext cx="10058400" cy="51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431800"/>
            <a:ext cx="10058400" cy="55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10058400" cy="412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825500"/>
            <a:ext cx="10058400" cy="50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5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19100"/>
            <a:ext cx="10058400" cy="58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35000"/>
            <a:ext cx="10058400" cy="57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622300"/>
            <a:ext cx="10058400" cy="5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67</Words>
  <Application>Microsoft Macintosh PowerPoint</Application>
  <PresentationFormat>와이드스크린</PresentationFormat>
  <Paragraphs>12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AWS IoT 기반 사물 인터넷 아키텍처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IoT 기반 사물 인터넷 아키텍처 구현하기</dc:title>
  <dc:creator>Microsoft Office 사용자</dc:creator>
  <cp:lastModifiedBy>Microsoft Office 사용자</cp:lastModifiedBy>
  <cp:revision>6</cp:revision>
  <dcterms:created xsi:type="dcterms:W3CDTF">2018-12-31T13:14:58Z</dcterms:created>
  <dcterms:modified xsi:type="dcterms:W3CDTF">2018-12-31T14:33:48Z</dcterms:modified>
</cp:coreProperties>
</file>